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75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40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34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887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64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89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84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0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217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0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856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7F9A-0D4B-462A-9DC7-91E91F129817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4A43-6E9E-4D7E-AED2-1B8CCA70C3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46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311" y="989160"/>
            <a:ext cx="7308634" cy="4680000"/>
          </a:xfrm>
          <a:prstGeom prst="rect">
            <a:avLst/>
          </a:prstGeom>
        </p:spPr>
      </p:pic>
      <p:sp>
        <p:nvSpPr>
          <p:cNvPr id="5" name="Text Box 1">
            <a:extLst>
              <a:ext uri="{FF2B5EF4-FFF2-40B4-BE49-F238E27FC236}">
                <a16:creationId xmlns="" xmlns:a16="http://schemas.microsoft.com/office/drawing/2014/main" id="{4C0E0965-B832-4803-A119-DAD23AEF9688}"/>
              </a:ext>
            </a:extLst>
          </p:cNvPr>
          <p:cNvSpPr txBox="1"/>
          <p:nvPr/>
        </p:nvSpPr>
        <p:spPr>
          <a:xfrm>
            <a:off x="2702502" y="2229525"/>
            <a:ext cx="3976947" cy="322926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</a:t>
            </a:r>
            <a:r>
              <a:rPr lang="en-US" sz="2000" b="1" kern="14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endParaRPr lang="en-US" sz="2000" b="1" kern="14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April 9th 2016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4:00 - 6:00pm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="" xmlns:a16="http://schemas.microsoft.com/office/drawing/2014/main" id="{A380BF75-824B-4756-91F5-B956BDEA3048}"/>
              </a:ext>
            </a:extLst>
          </p:cNvPr>
          <p:cNvSpPr txBox="1"/>
          <p:nvPr/>
        </p:nvSpPr>
        <p:spPr>
          <a:xfrm>
            <a:off x="2105298" y="1536726"/>
            <a:ext cx="3990702" cy="396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</a:t>
            </a:r>
            <a:r>
              <a:rPr lang="en-US" sz="2000" b="1" kern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&lt;Name&gt;’s 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kern="14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2000" kern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58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mikic</dc:creator>
  <cp:lastModifiedBy>michael mikic</cp:lastModifiedBy>
  <cp:revision>2</cp:revision>
  <dcterms:created xsi:type="dcterms:W3CDTF">2018-02-23T23:11:30Z</dcterms:created>
  <dcterms:modified xsi:type="dcterms:W3CDTF">2018-02-23T23:15:30Z</dcterms:modified>
</cp:coreProperties>
</file>