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83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23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18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128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158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50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46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3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3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58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71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E3907-FCD5-42B2-8752-63EF7629F0B3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668B-83EA-42F6-929B-976EA4D6CF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06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65" y="1017440"/>
            <a:ext cx="7308634" cy="4680000"/>
          </a:xfrm>
          <a:prstGeom prst="rect">
            <a:avLst/>
          </a:prstGeom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A380BF75-824B-4756-91F5-B956BDEA3048}"/>
              </a:ext>
            </a:extLst>
          </p:cNvPr>
          <p:cNvSpPr txBox="1"/>
          <p:nvPr/>
        </p:nvSpPr>
        <p:spPr>
          <a:xfrm>
            <a:off x="2197165" y="1637310"/>
            <a:ext cx="3990702" cy="396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</a:t>
            </a:r>
            <a:r>
              <a:rPr lang="en-US" sz="2000" b="1" kern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&lt;Name&gt;’s 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kern="14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2000" kern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xmlns="" id="{4C0E0965-B832-4803-A119-DAD23AEF9688}"/>
              </a:ext>
            </a:extLst>
          </p:cNvPr>
          <p:cNvSpPr txBox="1"/>
          <p:nvPr/>
        </p:nvSpPr>
        <p:spPr>
          <a:xfrm>
            <a:off x="2702502" y="2339253"/>
            <a:ext cx="3976947" cy="322926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</a:t>
            </a:r>
            <a:r>
              <a:rPr lang="en-US" sz="2000" b="1" kern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endParaRPr lang="en-US" sz="2000" b="1" kern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April 9th 2016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4:00 - 6:00pm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Your Location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0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mikic</dc:creator>
  <cp:lastModifiedBy>michael mikic</cp:lastModifiedBy>
  <cp:revision>1</cp:revision>
  <dcterms:created xsi:type="dcterms:W3CDTF">2018-02-24T06:38:15Z</dcterms:created>
  <dcterms:modified xsi:type="dcterms:W3CDTF">2018-02-24T06:38:51Z</dcterms:modified>
</cp:coreProperties>
</file>