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706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794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119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701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11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992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302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404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28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206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773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3AAF2-28C2-4814-91BB-4D8EE5D06794}" type="datetimeFigureOut">
              <a:rPr lang="en-AU" smtClean="0"/>
              <a:t>24/02/2018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B3175-304C-40F8-ACD2-B0679F88E19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963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408" y="1158842"/>
            <a:ext cx="7308634" cy="4680000"/>
          </a:xfrm>
          <a:prstGeom prst="rect">
            <a:avLst/>
          </a:prstGeom>
        </p:spPr>
      </p:pic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A380BF75-824B-4756-91F5-B956BDEA3048}"/>
              </a:ext>
            </a:extLst>
          </p:cNvPr>
          <p:cNvSpPr txBox="1"/>
          <p:nvPr/>
        </p:nvSpPr>
        <p:spPr>
          <a:xfrm>
            <a:off x="5537282" y="2184885"/>
            <a:ext cx="3990702" cy="39685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</a:t>
            </a:r>
            <a:r>
              <a:rPr lang="en-US" sz="2000" b="1" kern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</a:t>
            </a:r>
            <a:r>
              <a:rPr lang="en-US" sz="2000" b="1" kern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’s </a:t>
            </a: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b="1" kern="1400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b="1" kern="1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2000" kern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xmlns="" id="{4C0E0965-B832-4803-A119-DAD23AEF9688}"/>
              </a:ext>
            </a:extLst>
          </p:cNvPr>
          <p:cNvSpPr txBox="1"/>
          <p:nvPr/>
        </p:nvSpPr>
        <p:spPr>
          <a:xfrm>
            <a:off x="6077725" y="2892258"/>
            <a:ext cx="3976947" cy="322926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8000"/>
              </a:lnSpc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      </a:t>
            </a:r>
            <a:r>
              <a:rPr lang="en-US" sz="2000" b="1" kern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&lt;Name&gt;</a:t>
            </a:r>
            <a:endParaRPr lang="en-US" sz="2000" b="1" kern="1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April 9th 2016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      4:00 - 6:00pm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   Your Location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    Phone or Email</a:t>
            </a: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53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mikic</dc:creator>
  <cp:lastModifiedBy>michael mikic</cp:lastModifiedBy>
  <cp:revision>1</cp:revision>
  <dcterms:created xsi:type="dcterms:W3CDTF">2018-02-23T23:19:33Z</dcterms:created>
  <dcterms:modified xsi:type="dcterms:W3CDTF">2018-02-23T23:19:57Z</dcterms:modified>
</cp:coreProperties>
</file>