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B227-0646-4782-AC59-9A15DFE778CE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9189-5BC1-4310-ACD7-18AD4D346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304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B227-0646-4782-AC59-9A15DFE778CE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9189-5BC1-4310-ACD7-18AD4D346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359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B227-0646-4782-AC59-9A15DFE778CE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9189-5BC1-4310-ACD7-18AD4D346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53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B227-0646-4782-AC59-9A15DFE778CE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9189-5BC1-4310-ACD7-18AD4D346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878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B227-0646-4782-AC59-9A15DFE778CE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9189-5BC1-4310-ACD7-18AD4D346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748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B227-0646-4782-AC59-9A15DFE778CE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9189-5BC1-4310-ACD7-18AD4D346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994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B227-0646-4782-AC59-9A15DFE778CE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9189-5BC1-4310-ACD7-18AD4D346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230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B227-0646-4782-AC59-9A15DFE778CE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9189-5BC1-4310-ACD7-18AD4D346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136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B227-0646-4782-AC59-9A15DFE778CE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9189-5BC1-4310-ACD7-18AD4D346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407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B227-0646-4782-AC59-9A15DFE778CE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9189-5BC1-4310-ACD7-18AD4D346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608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B227-0646-4782-AC59-9A15DFE778CE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9189-5BC1-4310-ACD7-18AD4D346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904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B227-0646-4782-AC59-9A15DFE778CE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69189-5BC1-4310-ACD7-18AD4D3469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499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178" y="1205976"/>
            <a:ext cx="7308634" cy="4680000"/>
          </a:xfrm>
          <a:prstGeom prst="rect">
            <a:avLst/>
          </a:prstGeom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xmlns="" id="{A380BF75-824B-4756-91F5-B956BDEA3048}"/>
              </a:ext>
            </a:extLst>
          </p:cNvPr>
          <p:cNvSpPr txBox="1"/>
          <p:nvPr/>
        </p:nvSpPr>
        <p:spPr>
          <a:xfrm>
            <a:off x="2254255" y="1931497"/>
            <a:ext cx="3990702" cy="39685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6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Celebrating </a:t>
            </a:r>
            <a:r>
              <a:rPr lang="en-US" sz="2000" b="1" kern="1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&lt;Name&gt;</a:t>
            </a:r>
            <a:r>
              <a:rPr lang="en-US" sz="2000" b="1" kern="1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’s </a:t>
            </a:r>
            <a:r>
              <a:rPr lang="en-US" sz="2000" b="1" kern="1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000" b="1" kern="1400" baseline="30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b="1" kern="1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Birthday!</a:t>
            </a:r>
            <a:endParaRPr lang="en-US" sz="2000" kern="1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xmlns="" id="{4C0E0965-B832-4803-A119-DAD23AEF9688}"/>
              </a:ext>
            </a:extLst>
          </p:cNvPr>
          <p:cNvSpPr txBox="1"/>
          <p:nvPr/>
        </p:nvSpPr>
        <p:spPr>
          <a:xfrm>
            <a:off x="2708240" y="2656712"/>
            <a:ext cx="3976947" cy="3229264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8000"/>
              </a:lnSpc>
              <a:spcAft>
                <a:spcPts val="600"/>
              </a:spcAft>
            </a:pPr>
            <a:r>
              <a:rPr lang="en-US" sz="2000" b="1" kern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      </a:t>
            </a:r>
            <a:r>
              <a:rPr lang="en-US" sz="2000" b="1" kern="1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&lt;Name&gt;</a:t>
            </a:r>
            <a:endParaRPr lang="en-US" sz="2000" b="1" kern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sz="2000" b="1" kern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    April 9th 2016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      4:00 - 6:00pm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   Your Location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RSVP:     Phone or Email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kern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872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mikic</dc:creator>
  <cp:lastModifiedBy>michael mikic</cp:lastModifiedBy>
  <cp:revision>1</cp:revision>
  <dcterms:created xsi:type="dcterms:W3CDTF">2018-02-23T23:26:30Z</dcterms:created>
  <dcterms:modified xsi:type="dcterms:W3CDTF">2018-02-23T23:26:52Z</dcterms:modified>
</cp:coreProperties>
</file>