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4BB2-1C3D-4C9F-A5C2-7F215075AC0B}" type="datetimeFigureOut">
              <a:rPr lang="en-AU" smtClean="0"/>
              <a:t>1/03/2018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7C38-3656-4D43-892F-7E7F5FFB24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48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4BB2-1C3D-4C9F-A5C2-7F215075AC0B}" type="datetimeFigureOut">
              <a:rPr lang="en-AU" smtClean="0"/>
              <a:t>1/03/2018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7C38-3656-4D43-892F-7E7F5FFB24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285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4BB2-1C3D-4C9F-A5C2-7F215075AC0B}" type="datetimeFigureOut">
              <a:rPr lang="en-AU" smtClean="0"/>
              <a:t>1/03/2018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7C38-3656-4D43-892F-7E7F5FFB24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648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4BB2-1C3D-4C9F-A5C2-7F215075AC0B}" type="datetimeFigureOut">
              <a:rPr lang="en-AU" smtClean="0"/>
              <a:t>1/03/2018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7C38-3656-4D43-892F-7E7F5FFB24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665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4BB2-1C3D-4C9F-A5C2-7F215075AC0B}" type="datetimeFigureOut">
              <a:rPr lang="en-AU" smtClean="0"/>
              <a:t>1/03/2018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7C38-3656-4D43-892F-7E7F5FFB24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967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4BB2-1C3D-4C9F-A5C2-7F215075AC0B}" type="datetimeFigureOut">
              <a:rPr lang="en-AU" smtClean="0"/>
              <a:t>1/03/2018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7C38-3656-4D43-892F-7E7F5FFB24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71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4BB2-1C3D-4C9F-A5C2-7F215075AC0B}" type="datetimeFigureOut">
              <a:rPr lang="en-AU" smtClean="0"/>
              <a:t>1/03/2018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7C38-3656-4D43-892F-7E7F5FFB24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373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4BB2-1C3D-4C9F-A5C2-7F215075AC0B}" type="datetimeFigureOut">
              <a:rPr lang="en-AU" smtClean="0"/>
              <a:t>1/03/2018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7C38-3656-4D43-892F-7E7F5FFB24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150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4BB2-1C3D-4C9F-A5C2-7F215075AC0B}" type="datetimeFigureOut">
              <a:rPr lang="en-AU" smtClean="0"/>
              <a:t>1/03/2018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7C38-3656-4D43-892F-7E7F5FFB24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100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4BB2-1C3D-4C9F-A5C2-7F215075AC0B}" type="datetimeFigureOut">
              <a:rPr lang="en-AU" smtClean="0"/>
              <a:t>1/03/2018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7C38-3656-4D43-892F-7E7F5FFB24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421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4BB2-1C3D-4C9F-A5C2-7F215075AC0B}" type="datetimeFigureOut">
              <a:rPr lang="en-AU" smtClean="0"/>
              <a:t>1/03/2018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7C38-3656-4D43-892F-7E7F5FFB24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778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54BB2-1C3D-4C9F-A5C2-7F215075AC0B}" type="datetimeFigureOut">
              <a:rPr lang="en-AU" smtClean="0"/>
              <a:t>1/03/2018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A7C38-3656-4D43-892F-7E7F5FFB249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392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446" y="885465"/>
            <a:ext cx="7308634" cy="4680000"/>
          </a:xfrm>
          <a:prstGeom prst="rect">
            <a:avLst/>
          </a:prstGeom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xmlns="" id="{A380BF75-824B-4756-91F5-B956BDEA3048}"/>
              </a:ext>
            </a:extLst>
          </p:cNvPr>
          <p:cNvSpPr txBox="1"/>
          <p:nvPr/>
        </p:nvSpPr>
        <p:spPr>
          <a:xfrm>
            <a:off x="5456308" y="1763711"/>
            <a:ext cx="3990702" cy="39685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6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solidFill>
                  <a:schemeClr val="bg1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Celebrating </a:t>
            </a:r>
            <a:r>
              <a:rPr lang="en-US" sz="2000" b="1" kern="1400" dirty="0" smtClean="0">
                <a:solidFill>
                  <a:schemeClr val="bg1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&lt;Name&gt;’s </a:t>
            </a:r>
            <a:r>
              <a:rPr lang="en-US" sz="2000" b="1" kern="1400" dirty="0">
                <a:solidFill>
                  <a:schemeClr val="bg1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000" b="1" kern="1400" baseline="30000" dirty="0">
                <a:solidFill>
                  <a:schemeClr val="bg1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b="1" kern="1400" dirty="0">
                <a:solidFill>
                  <a:schemeClr val="bg1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Birthday!</a:t>
            </a:r>
            <a:endParaRPr lang="en-US" sz="2000" kern="14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 dirty="0">
                <a:ln>
                  <a:noFill/>
                </a:ln>
                <a:solidFill>
                  <a:schemeClr val="bg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xmlns="" id="{4C0E0965-B832-4803-A119-DAD23AEF9688}"/>
              </a:ext>
            </a:extLst>
          </p:cNvPr>
          <p:cNvSpPr txBox="1"/>
          <p:nvPr/>
        </p:nvSpPr>
        <p:spPr>
          <a:xfrm>
            <a:off x="5879763" y="2424021"/>
            <a:ext cx="3976947" cy="3229264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8000"/>
              </a:lnSpc>
              <a:spcAft>
                <a:spcPts val="600"/>
              </a:spcAft>
            </a:pPr>
            <a:r>
              <a:rPr lang="en-US" sz="2000" b="1" kern="14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  </a:t>
            </a:r>
            <a:r>
              <a:rPr lang="en-US" sz="2000" b="1" kern="1400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&lt;Name&gt;</a:t>
            </a:r>
            <a:endParaRPr lang="en-US" sz="2000" b="1" kern="1400" dirty="0" smtClean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 smtClean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sz="2000" b="1" kern="14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    April 9th 2016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  4:00 - 6:00pm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   Your Location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RSVP:     Phone or Email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kern="14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015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mikic</dc:creator>
  <cp:lastModifiedBy>michael mikic</cp:lastModifiedBy>
  <cp:revision>1</cp:revision>
  <dcterms:created xsi:type="dcterms:W3CDTF">2018-02-28T20:36:27Z</dcterms:created>
  <dcterms:modified xsi:type="dcterms:W3CDTF">2018-02-28T20:36:48Z</dcterms:modified>
</cp:coreProperties>
</file>